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73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5AB2E-A4DE-478F-B1B0-ED4141A8F708}" type="datetimeFigureOut">
              <a:rPr lang="en-US" smtClean="0"/>
              <a:t>9/27/2009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099F1-9A04-45D7-A0F6-A880DAC4FF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099F1-9A04-45D7-A0F6-A880DAC4FF9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A79F-609B-4A43-8117-FE6CF024482E}" type="datetimeFigureOut">
              <a:rPr lang="en-US" smtClean="0"/>
              <a:pPr/>
              <a:t>9/27/2009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E77D7-D963-8140-971A-104FE3372D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Final Steps . . 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Election of 1860</a:t>
            </a:r>
            <a:br>
              <a:rPr lang="en-US" dirty="0" smtClean="0"/>
            </a:br>
            <a:r>
              <a:rPr lang="en-US" dirty="0" smtClean="0"/>
              <a:t>Political Showdown Over Slavery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Republicans nominated Lincoln</a:t>
            </a:r>
          </a:p>
          <a:p>
            <a:r>
              <a:rPr lang="en-US" dirty="0" smtClean="0"/>
              <a:t>Democrats split – northern Democrats nominated Stephen Douglas </a:t>
            </a:r>
            <a:r>
              <a:rPr lang="en-US" smtClean="0"/>
              <a:t>of Illinois </a:t>
            </a:r>
            <a:r>
              <a:rPr lang="en-US" dirty="0" smtClean="0"/>
              <a:t>and southern Democrats nominated John Breckinridge of Kentucky</a:t>
            </a:r>
          </a:p>
          <a:p>
            <a:r>
              <a:rPr lang="en-US" dirty="0" smtClean="0"/>
              <a:t>The Constitutional Union Party nominated John Bell and promised to keep the nation together </a:t>
            </a:r>
            <a:r>
              <a:rPr lang="en-US" b="1" dirty="0" smtClean="0"/>
              <a:t>and</a:t>
            </a:r>
            <a:r>
              <a:rPr lang="en-US" dirty="0" smtClean="0"/>
              <a:t> keep slavery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Candidate: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of Popular Vote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of Electoral Vote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Lincoln</a:t>
                      </a:r>
                      <a:r>
                        <a:rPr lang="en-US" baseline="0" dirty="0" smtClean="0"/>
                        <a:t> (R)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59%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Breckinridge</a:t>
                      </a:r>
                      <a:r>
                        <a:rPr lang="en-US" baseline="0" dirty="0" smtClean="0"/>
                        <a:t> (S-D)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24%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Douglas (N-D)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29%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4%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Bell (CU)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13%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1054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Only 40% of the people who voted supported Lincoln – but he won handily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Fallout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Extremists in the South believed that the government was set to ban slavery</a:t>
            </a:r>
          </a:p>
          <a:p>
            <a:r>
              <a:rPr lang="en-US" dirty="0" smtClean="0"/>
              <a:t>Within weeks of Lincoln’s election, South Carolina voted to </a:t>
            </a:r>
            <a:r>
              <a:rPr lang="en-US" b="1" dirty="0" smtClean="0"/>
              <a:t>secede</a:t>
            </a:r>
            <a:r>
              <a:rPr lang="en-US" dirty="0" smtClean="0"/>
              <a:t> from the US</a:t>
            </a:r>
          </a:p>
          <a:p>
            <a:r>
              <a:rPr lang="en-US" dirty="0" smtClean="0"/>
              <a:t>Even though many people in the South did not want to secede, several more states seceded and formed the Confederate States of America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South Carolina</a:t>
            </a:r>
          </a:p>
          <a:p>
            <a:r>
              <a:rPr lang="en-US" dirty="0" smtClean="0"/>
              <a:t>Alabama</a:t>
            </a:r>
          </a:p>
          <a:p>
            <a:r>
              <a:rPr lang="en-US" dirty="0" smtClean="0"/>
              <a:t>Florida</a:t>
            </a:r>
          </a:p>
          <a:p>
            <a:r>
              <a:rPr lang="en-US" dirty="0" smtClean="0"/>
              <a:t>Georgia</a:t>
            </a:r>
          </a:p>
          <a:p>
            <a:r>
              <a:rPr lang="en-US" dirty="0" smtClean="0"/>
              <a:t>Louisiana</a:t>
            </a:r>
          </a:p>
          <a:p>
            <a:r>
              <a:rPr lang="en-US" dirty="0" smtClean="0"/>
              <a:t>Mississippi</a:t>
            </a:r>
          </a:p>
          <a:p>
            <a:r>
              <a:rPr lang="en-US" dirty="0" smtClean="0"/>
              <a:t>Texas</a:t>
            </a:r>
          </a:p>
          <a:p>
            <a:r>
              <a:rPr lang="en-US" dirty="0" smtClean="0"/>
              <a:t>Virginia</a:t>
            </a:r>
          </a:p>
          <a:p>
            <a:r>
              <a:rPr lang="en-US" dirty="0" smtClean="0"/>
              <a:t>Arkansas</a:t>
            </a:r>
          </a:p>
          <a:p>
            <a:r>
              <a:rPr lang="en-US" dirty="0" smtClean="0"/>
              <a:t>North Carolina</a:t>
            </a:r>
          </a:p>
          <a:p>
            <a:r>
              <a:rPr lang="en-US" dirty="0" smtClean="0"/>
              <a:t>Tennessee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17638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114800"/>
            <a:ext cx="3326606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Point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Even though only about 30% of Southern families were slaveholders, and about half of these owned 5 or fewer slaves, these states voted to secede –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slave states stayed in the Union: </a:t>
            </a:r>
          </a:p>
          <a:p>
            <a:pPr lvl="1"/>
            <a:r>
              <a:rPr lang="en-US" dirty="0" smtClean="0"/>
              <a:t>Delaware</a:t>
            </a:r>
          </a:p>
          <a:p>
            <a:pPr lvl="1"/>
            <a:r>
              <a:rPr lang="en-US" dirty="0" smtClean="0"/>
              <a:t>Kentucky</a:t>
            </a:r>
          </a:p>
          <a:p>
            <a:pPr lvl="1"/>
            <a:r>
              <a:rPr lang="en-US" dirty="0" smtClean="0"/>
              <a:t>Maryland</a:t>
            </a:r>
          </a:p>
          <a:p>
            <a:pPr lvl="1"/>
            <a:r>
              <a:rPr lang="en-US" dirty="0" smtClean="0"/>
              <a:t>Missouri</a:t>
            </a:r>
          </a:p>
          <a:p>
            <a:pPr lvl="1"/>
            <a:r>
              <a:rPr lang="en-US" dirty="0" smtClean="0"/>
              <a:t>West Virginia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11" y="761999"/>
            <a:ext cx="8628089" cy="537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90600" y="1600200"/>
          <a:ext cx="73152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5146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million*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Men of Combat Age: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Factories: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Workers: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1,100,000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Miles of Railroad: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Money (bank deposits &amp; gold)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$245 million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$74</a:t>
                      </a:r>
                      <a:r>
                        <a:rPr lang="en-US" baseline="0" dirty="0" smtClean="0"/>
                        <a:t> million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76900" y="50292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- includes 3.5 million slaves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“A house divided against itself cannot stand. I believe this government cannot endure, permanently half slave and half free.</a:t>
            </a:r>
          </a:p>
          <a:p>
            <a:pPr>
              <a:buNone/>
            </a:pPr>
            <a:r>
              <a:rPr lang="en-US" dirty="0" smtClean="0"/>
              <a:t>I do not expect the Union to be dissolved; I do not expect the house to fall; but I do expect it will cease to be divided. It will become all one thing, or all the other.”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Abraham Lincoln, 1858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457200"/>
            <a:ext cx="8525519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Return of John Brown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Went into hiding after the massacre in Kansas</a:t>
            </a:r>
          </a:p>
          <a:p>
            <a:r>
              <a:rPr lang="en-US" dirty="0" smtClean="0"/>
              <a:t>Planned a slave rebellion</a:t>
            </a:r>
          </a:p>
          <a:p>
            <a:r>
              <a:rPr lang="en-US" dirty="0" smtClean="0"/>
              <a:t>Frederick Douglass thought the plan would never work</a:t>
            </a:r>
          </a:p>
          <a:p>
            <a:r>
              <a:rPr lang="en-US" dirty="0" smtClean="0"/>
              <a:t>Harriet Tubman agreed to join him but missed it because of illness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plan was to take over an army arsenal (storehouse for weapons) in Harper’s Ferry, VA</a:t>
            </a:r>
          </a:p>
          <a:p>
            <a:r>
              <a:rPr lang="en-US" dirty="0" smtClean="0"/>
              <a:t>After taking over the arsenal, Brown would equip area slaves with weapons they could then use against their masters</a:t>
            </a:r>
          </a:p>
          <a:p>
            <a:r>
              <a:rPr lang="en-US" dirty="0" smtClean="0"/>
              <a:t>This was his way of ending slavery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Brown and 18 others were successful in overtaking the arsenal, but lost half of their men</a:t>
            </a:r>
          </a:p>
          <a:p>
            <a:r>
              <a:rPr lang="en-US" dirty="0" smtClean="0"/>
              <a:t>They took several people hostage</a:t>
            </a:r>
          </a:p>
          <a:p>
            <a:r>
              <a:rPr lang="en-US" dirty="0" smtClean="0"/>
              <a:t>No slaves arrived to take up the weapons</a:t>
            </a:r>
          </a:p>
          <a:p>
            <a:r>
              <a:rPr lang="en-US" dirty="0" smtClean="0"/>
              <a:t>A day and a half later, Brown and his followers were arrested by soldiers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708813"/>
            <a:ext cx="7620000" cy="5037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John Brown was convicted and hanged</a:t>
            </a:r>
          </a:p>
          <a:p>
            <a:r>
              <a:rPr lang="en-US" dirty="0" smtClean="0"/>
              <a:t>Many people in the North admired Brown’s devotion to his cause and viewed him as a martyr</a:t>
            </a:r>
          </a:p>
          <a:p>
            <a:r>
              <a:rPr lang="en-US" dirty="0" smtClean="0"/>
              <a:t>Many in the South saw Brown and people’s admiration for him as an unwelcome assault on their way of life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37017" y="1600200"/>
            <a:ext cx="355530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 John Brown's body lies a-</a:t>
            </a:r>
            <a:r>
              <a:rPr lang="en-US" sz="2000" dirty="0" err="1" smtClean="0"/>
              <a:t>mouldering</a:t>
            </a:r>
            <a:r>
              <a:rPr lang="en-US" sz="2000" dirty="0" smtClean="0"/>
              <a:t> in the grave; (3X)</a:t>
            </a:r>
          </a:p>
          <a:p>
            <a:pPr>
              <a:buNone/>
            </a:pPr>
            <a:r>
              <a:rPr lang="en-US" sz="2000" dirty="0" smtClean="0"/>
              <a:t>   His soul's marching on!</a:t>
            </a:r>
          </a:p>
          <a:p>
            <a:pPr>
              <a:buNone/>
            </a:pPr>
            <a:r>
              <a:rPr lang="en-US" sz="2000" dirty="0" smtClean="0"/>
              <a:t> (Chorus)</a:t>
            </a:r>
          </a:p>
          <a:p>
            <a:pPr>
              <a:buNone/>
            </a:pPr>
            <a:r>
              <a:rPr lang="en-US" sz="2000" dirty="0" smtClean="0"/>
              <a:t>        Glory, glory, hallelujah! Glory, glory, hallelujah!</a:t>
            </a:r>
          </a:p>
          <a:p>
            <a:pPr>
              <a:buNone/>
            </a:pPr>
            <a:r>
              <a:rPr lang="en-US" sz="2000" dirty="0" smtClean="0"/>
              <a:t>        Glory, glory, hallelujah! his soul's marching on!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He's gone to be a soldier in the army of the Lord! (3X)</a:t>
            </a:r>
          </a:p>
          <a:p>
            <a:pPr>
              <a:buNone/>
            </a:pPr>
            <a:r>
              <a:rPr lang="en-US" sz="2000" dirty="0" smtClean="0"/>
              <a:t> His soul's marching on!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John Brown's knapsack is strapped upon his back! (3X)</a:t>
            </a:r>
          </a:p>
          <a:p>
            <a:pPr>
              <a:buNone/>
            </a:pPr>
            <a:r>
              <a:rPr lang="en-US" sz="2000" dirty="0" smtClean="0"/>
              <a:t> His soul's marching on!</a:t>
            </a:r>
          </a:p>
          <a:p>
            <a:endParaRPr lang="en-US" sz="1200" dirty="0" smtClean="0"/>
          </a:p>
          <a:p>
            <a:pPr>
              <a:buNone/>
            </a:pPr>
            <a:endParaRPr lang="en-US" sz="12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2000" dirty="0" smtClean="0"/>
              <a:t>His pet lambs will meet him on the way; (3X)</a:t>
            </a:r>
          </a:p>
          <a:p>
            <a:pPr>
              <a:buNone/>
            </a:pPr>
            <a:r>
              <a:rPr lang="en-US" sz="2000" dirty="0" smtClean="0"/>
              <a:t>They go marching on!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They will hang Jeff Davis to a sour apple tree! (3X)</a:t>
            </a:r>
          </a:p>
          <a:p>
            <a:pPr>
              <a:buNone/>
            </a:pPr>
            <a:r>
              <a:rPr lang="en-US" sz="2000" dirty="0" smtClean="0"/>
              <a:t>As they march along!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Now, three rousing cheers for the Union; (3X)</a:t>
            </a:r>
          </a:p>
          <a:p>
            <a:pPr>
              <a:buNone/>
            </a:pPr>
            <a:r>
              <a:rPr lang="en-US" sz="2000" dirty="0" smtClean="0"/>
              <a:t>As we are marching on!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699</Words>
  <Application>Microsoft Office PowerPoint</Application>
  <PresentationFormat>On-screen Show (4:3)</PresentationFormat>
  <Paragraphs>131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Final Steps . . .</vt:lpstr>
      <vt:lpstr>Slide 2</vt:lpstr>
      <vt:lpstr>Slide 3</vt:lpstr>
      <vt:lpstr>The Return of John Brown</vt:lpstr>
      <vt:lpstr>The Plan</vt:lpstr>
      <vt:lpstr>The Raid</vt:lpstr>
      <vt:lpstr>Slide 7</vt:lpstr>
      <vt:lpstr>The Aftermath</vt:lpstr>
      <vt:lpstr>Slide 9</vt:lpstr>
      <vt:lpstr>Election of 1860 Political Showdown Over Slavery</vt:lpstr>
      <vt:lpstr>The Results</vt:lpstr>
      <vt:lpstr>The Fallout</vt:lpstr>
      <vt:lpstr>The CSA</vt:lpstr>
      <vt:lpstr>Discussion Point</vt:lpstr>
      <vt:lpstr>Border States</vt:lpstr>
      <vt:lpstr>Slide 16</vt:lpstr>
      <vt:lpstr>The Stats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Final Steps . . .</dc:title>
  <dc:creator>8th Grade</dc:creator>
  <cp:lastModifiedBy>AM Foley</cp:lastModifiedBy>
  <cp:revision>16</cp:revision>
  <dcterms:created xsi:type="dcterms:W3CDTF">2009-09-25T18:11:42Z</dcterms:created>
  <dcterms:modified xsi:type="dcterms:W3CDTF">2009-09-27T23:48:59Z</dcterms:modified>
</cp:coreProperties>
</file>